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576aa6e0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576aa6e0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576aa6e0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576aa6e0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576aa6e0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576aa6e0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576aa6e0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576aa6e0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576aa6e0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576aa6e0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576aa6e0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a576aa6e0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576aa6e0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a576aa6e0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576aa6e0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a576aa6e0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576aa6e0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576aa6e0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576aa6e0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a576aa6e0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a576aa6e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a576aa6e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576aa6e00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a576aa6e0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a576aa6e0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a576aa6e0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576aa6e0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576aa6e0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576aa6e0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576aa6e0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576aa6e0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576aa6e0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576aa6e0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576aa6e0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576aa6e0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576aa6e0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576aa6e0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576aa6e0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9000"/>
            <a:ext cx="8520600" cy="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Membros: Mariana, Henry, Douglas, Andressa e Beatriz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00" y="926475"/>
            <a:ext cx="7749600" cy="12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21775" y="299738"/>
            <a:ext cx="8415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Protótipo de Alta Fidelidade - Interação Humano Computador - Profº Fábio de Sá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74175" y="4058800"/>
            <a:ext cx="8415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Fatec PG - Análise e Desenvolvimento de Sistemas - 3º Ciclo - Vespertino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182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Perfil: Resumos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316150" y="47220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Andressa Rosa de Lima Gonçalves Machado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2" name="Google Shape;142;p22" title="Group 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626" y="288475"/>
            <a:ext cx="6035800" cy="434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197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Perfil: Estatísticas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9" name="Google Shape;149;p23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316150" y="47220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Andressa Rosa de Lima </a:t>
            </a:r>
            <a:r>
              <a:rPr lang="en" sz="1800">
                <a:solidFill>
                  <a:schemeClr val="dk2"/>
                </a:solidFill>
              </a:rPr>
              <a:t>Gonçalves</a:t>
            </a:r>
            <a:r>
              <a:rPr lang="en" sz="1800">
                <a:solidFill>
                  <a:schemeClr val="dk2"/>
                </a:solidFill>
              </a:rPr>
              <a:t> Machado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1" name="Google Shape;151;p23" title="Group 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099" y="153200"/>
            <a:ext cx="6521538" cy="456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18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Perfil: Conquistas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316150" y="47220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Andressa Rosa de Lima </a:t>
            </a:r>
            <a:r>
              <a:rPr lang="en" sz="1800">
                <a:solidFill>
                  <a:schemeClr val="dk2"/>
                </a:solidFill>
              </a:rPr>
              <a:t>Gonçalves</a:t>
            </a:r>
            <a:r>
              <a:rPr lang="en" sz="1800">
                <a:solidFill>
                  <a:schemeClr val="dk2"/>
                </a:solidFill>
              </a:rPr>
              <a:t> Machado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0" name="Google Shape;160;p24" title="Group 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700" y="94100"/>
            <a:ext cx="6425954" cy="46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45025"/>
            <a:ext cx="266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Provas: Página inicial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112500" y="4298675"/>
            <a:ext cx="2868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Douglas Masuzzo Brasilio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9" name="Google Shape;169;p25" title="Group 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597" y="0"/>
            <a:ext cx="60714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45025"/>
            <a:ext cx="190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Conteúdos: Página inicial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6" name="Google Shape;176;p26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112275" y="3996175"/>
            <a:ext cx="276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Beatriz de Barros Souza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8" name="Google Shape;178;p26" title="Group 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906" y="0"/>
            <a:ext cx="54349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445025"/>
            <a:ext cx="190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Conteúdos: Pesquisa de questões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112275" y="3996175"/>
            <a:ext cx="276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Beatriz de Barros Souza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7" name="Google Shape;187;p27" title="Group 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304" y="0"/>
            <a:ext cx="60666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445025"/>
            <a:ext cx="215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Comunidade: Página inicial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112275" y="3996175"/>
            <a:ext cx="276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Beatriz de Barros Souza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6" name="Google Shape;196;p28" title="Group 1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142" y="0"/>
            <a:ext cx="3781668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112275" y="445025"/>
            <a:ext cx="21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Comunidade: Página inicial (1)</a:t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112275" y="3996175"/>
            <a:ext cx="276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Beatriz de Barros Souza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500" y="-12"/>
            <a:ext cx="6667500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445025"/>
            <a:ext cx="737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Comunidade: Página inicial (2)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112275" y="3996175"/>
            <a:ext cx="276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Beatriz de Barros Souza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75" y="1364200"/>
            <a:ext cx="67246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11700" y="445025"/>
            <a:ext cx="823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Comunidade: Página inicial (3)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316150" y="4450925"/>
            <a:ext cx="276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Beatriz de Barros Souza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75" y="1032600"/>
            <a:ext cx="7841625" cy="32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Escolha de cores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231875" y="1167300"/>
            <a:ext cx="56004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Esquema de combinação triádico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16150" y="47220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Mariana Martins Nunes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63" y="1017725"/>
            <a:ext cx="29051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420050" y="1837975"/>
            <a:ext cx="5533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Cores mais presentes: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4392325" y="2370900"/>
            <a:ext cx="4688700" cy="19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Verde água</a:t>
            </a:r>
            <a:r>
              <a:rPr lang="en"/>
              <a:t>: aspecto refrescante do verde e a tranquilidade do azul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Roxo</a:t>
            </a:r>
            <a:r>
              <a:rPr lang="en"/>
              <a:t>: aspecto de consciência, intuição e conhecimento.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Laranja</a:t>
            </a:r>
            <a:r>
              <a:rPr lang="en"/>
              <a:t>: aspecto energético, criativo e de vitalidade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538" y="2396625"/>
            <a:ext cx="67627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2416450" y="2104550"/>
            <a:ext cx="51591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Obrigada pela sua atenção!</a:t>
            </a:r>
            <a:endParaRPr/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311700" y="4550850"/>
            <a:ext cx="8520600" cy="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316150" y="47220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Escolha de cores: Motivação da escolha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6150" y="1182975"/>
            <a:ext cx="7384800" cy="3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plataformas de estudo conteúdistas normalmente utilizam tons mais sóbrios, como azul escuro;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ideia do site (e)NemEstudo é combinar a </a:t>
            </a:r>
            <a:r>
              <a:rPr b="1" lang="en"/>
              <a:t>criatividade </a:t>
            </a:r>
            <a:r>
              <a:rPr lang="en"/>
              <a:t>do aluno com a </a:t>
            </a:r>
            <a:r>
              <a:rPr b="1" lang="en"/>
              <a:t>experiência </a:t>
            </a:r>
            <a:r>
              <a:rPr lang="en"/>
              <a:t>acadêmica dele;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 premissa de que o conhecimento começa pelo ato de arriscar, por ter a possibilidade de errar e assimilar o conhecimento através da experiência, é o que fundamenta a escolha de cores do site.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16150" y="47220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Mariana Martins Nunes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749350" y="3688375"/>
            <a:ext cx="5533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194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Home: Página Inicial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316150" y="47220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Beatriz de Barros Souza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8" name="Google Shape;88;p16" title="Group 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025" y="150775"/>
            <a:ext cx="7053726" cy="46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1132500" cy="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Home: Login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316150" y="47220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Henry Bittenbinder Dias de Oliveira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7" name="Google Shape;97;p17" title="Group 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225" y="82850"/>
            <a:ext cx="6698825" cy="47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160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Perfil: </a:t>
            </a:r>
            <a:r>
              <a:rPr lang="en"/>
              <a:t>Página Inicial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316150" y="47220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Henry Bittenbinder Dias de Oliveira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6" name="Google Shape;106;p18" title="Group 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925" y="78400"/>
            <a:ext cx="6313058" cy="46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12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Perfil: Agenda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316150" y="47220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Henry Bittenbinder Dias de Oliveira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5" name="Google Shape;115;p19" title="Group 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501" y="153200"/>
            <a:ext cx="6001762" cy="45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185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Perfil: Editar atividade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316150" y="47220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Henry Bittenbinder Dias de Oliveira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4" name="Google Shape;124;p20" title="Group 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600" y="156825"/>
            <a:ext cx="6287701" cy="42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165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Perfil: Redações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316150" y="47849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316150" y="4722075"/>
            <a:ext cx="8520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Andressa Rosa de Lima </a:t>
            </a:r>
            <a:r>
              <a:rPr lang="en" sz="1800">
                <a:solidFill>
                  <a:schemeClr val="dk2"/>
                </a:solidFill>
              </a:rPr>
              <a:t>Gonçalves</a:t>
            </a:r>
            <a:r>
              <a:rPr lang="en" sz="1800">
                <a:solidFill>
                  <a:schemeClr val="dk2"/>
                </a:solidFill>
              </a:rPr>
              <a:t> Machado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3" name="Google Shape;133;p21" title="Group 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326" y="237550"/>
            <a:ext cx="6014049" cy="433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